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57" r:id="rId4"/>
    <p:sldId id="262" r:id="rId5"/>
    <p:sldId id="259" r:id="rId6"/>
    <p:sldId id="258" r:id="rId7"/>
    <p:sldId id="260" r:id="rId8"/>
    <p:sldId id="263" r:id="rId9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B16C1A-501C-F95D-5E82-BB1069A4C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209F88-5908-A614-E1B2-47F5C11C8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FEC086-0582-8047-5A31-63112129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CC59BC-E922-77B9-8F36-5DBFE44A0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611A79-FD27-FB54-047A-413144B7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89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6D7D8-C1D2-D893-D52F-137F15A8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514931-9D5F-50D0-853E-E562FCBA2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85F70A-B1C2-0F6A-2AB5-6561AD71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F5D516-F70F-7E85-671B-B6CD7DE7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C64F5F-6640-A55B-4846-0EF4F25D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F207FC-14D8-F74D-41B0-F063072C2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768F9E-0095-A531-9086-968A87C5B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A65EB3-944A-6B93-5977-C16C98A4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D0A140-2259-123A-DEA5-CC32C8F3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29732C-8D50-FF1B-563A-CD88298B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33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BC6D6-65FC-240C-6388-4724F2A4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EE607F-9304-6358-148E-574C7CE3E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131854-A4FF-51E4-D3A5-79181DD1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4D7884-4185-E3B9-C0CB-04D5A220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675715-933C-DF36-B720-26DC55B7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03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6D27A-358A-63D7-CE22-F90FA7CC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EBB81C-4AF9-4C9C-DC03-445176AD6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B40D35-6FB8-AD9D-E169-D3F93B0A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550640-0E7A-1028-9D74-708B7076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983BD7-53D8-4B3E-93AD-CCF19B1E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88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DE4EA-80D1-D879-D6CD-32D0F836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589C2E-566F-53D9-17E7-4D759414E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F953CA-7F81-D0F3-6126-F95E5CA05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6A8C41-CABD-0C67-7969-BD587E7A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F05AB4-2104-8D1D-E514-35EB6FF1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6F8B12-AC63-5AE1-2A0D-37B7D123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99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3424-E286-4DF2-C4DE-974D7E2F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86AE18-6669-74CF-41BC-3295C34C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B9B2161-2359-27C6-E14E-66F8491A5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ADF6C6-FBBA-A9FE-B6B8-18DAB3DAF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CB307E-C9A1-3D48-546E-E37118EF1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5C552AF-E857-373D-AF9C-D159F3C2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232E117-584C-77A3-DFB4-901CB590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98D784-325D-7134-8C18-F440486B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4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60847-A75F-0464-B062-9228C0B5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1D6FC9-F8F3-5828-DF6B-577295EC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733019-696B-4BBC-BCDA-4837A03B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E46B7-0910-1F69-BBD2-A1B9682CF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74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E94CF51-44C0-5E0C-AB1A-9F8D457F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B43D42A-D05C-2D45-2732-4892D778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5DEF45-B09F-5119-2F2A-7709910B6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57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4F96C3-2BA1-97B5-DEEC-CE2AD656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FA7F3-8CC9-BDBC-0385-1D5293C4A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B3C1A1-78C0-DD23-9986-BAB19412C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AB6A8E-BEC7-D5CB-AF3D-2958816C9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E1C1F1-DB9E-CC5D-8641-D9EC701D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CD60BA-AD06-6D2F-C3B4-4BAF2243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84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16D56F-17DA-5334-4F3E-F73AC26CD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4D4DC08-A0C0-0495-4EDC-CEA365854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BD368D-377B-44ED-C8DA-020F4933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F48B4E-0D51-ACFE-86F6-F6922083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C9D1A1-97FC-7105-8481-EF4EB240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5D79FB-22AC-99DD-BFA4-D45000B1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40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C45A46-6326-B752-B016-8C754DAA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0FFD63-11C5-F4D9-E285-9CB134F9F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1A1C70-D7AA-FD34-B715-331D4CED5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3ED73-A2C0-4FF3-844A-2E17AC728519}" type="datetimeFigureOut">
              <a:rPr lang="fr-FR" smtClean="0"/>
              <a:t>16/03/2025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9332D7-8458-1759-646A-535DA46C7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2F2858-B14B-0F5D-486A-F463A6276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68058C-A50F-4036-AEA0-4CEC485366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97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007264-8432-F822-2C33-B3AF18F1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Réalisation d'un Oya 2024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FBC7A0-9DE5-4FBE-BBCC-76647741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8257" y="1465986"/>
            <a:ext cx="1216192" cy="29710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DB95D4-9FBB-A419-4027-03B06EA5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684302" y="2546666"/>
            <a:ext cx="2362530" cy="317226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292C038-50ED-D8C1-0194-FB3EAEFF1AAC}"/>
              </a:ext>
            </a:extLst>
          </p:cNvPr>
          <p:cNvSpPr txBox="1"/>
          <p:nvPr/>
        </p:nvSpPr>
        <p:spPr>
          <a:xfrm>
            <a:off x="3419069" y="4433704"/>
            <a:ext cx="2598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dessous de vase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boîtes de dérivation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capteur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électrovanne</a:t>
            </a:r>
          </a:p>
        </p:txBody>
      </p:sp>
    </p:spTree>
    <p:extLst>
      <p:ext uri="{BB962C8B-B14F-4D97-AF65-F5344CB8AC3E}">
        <p14:creationId xmlns:p14="http://schemas.microsoft.com/office/powerpoint/2010/main" val="156422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7AFF0BDE-020A-7A7E-F314-0D13B779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12658" y="-37166"/>
            <a:ext cx="5820422" cy="619432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ADAED22-2CC8-7B85-7C7C-2F6EA17CA1FB}"/>
              </a:ext>
            </a:extLst>
          </p:cNvPr>
          <p:cNvGrpSpPr/>
          <p:nvPr/>
        </p:nvGrpSpPr>
        <p:grpSpPr>
          <a:xfrm>
            <a:off x="8643486" y="1445807"/>
            <a:ext cx="2706618" cy="382993"/>
            <a:chOff x="8643486" y="1445807"/>
            <a:chExt cx="2706618" cy="382993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E429698-BD0B-EBCA-E7EF-DDFA156CDBA3}"/>
                </a:ext>
              </a:extLst>
            </p:cNvPr>
            <p:cNvSpPr txBox="1"/>
            <p:nvPr/>
          </p:nvSpPr>
          <p:spPr>
            <a:xfrm>
              <a:off x="9211377" y="1445807"/>
              <a:ext cx="21387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Petite boîte de </a:t>
              </a:r>
              <a:r>
                <a:rPr lang="fr-FR" sz="1000" b="1" dirty="0" err="1"/>
                <a:t>dériv</a:t>
              </a:r>
              <a:r>
                <a:rPr lang="fr-FR" sz="1000" b="1" dirty="0"/>
                <a:t>. pour la carte</a:t>
              </a:r>
            </a:p>
          </p:txBody>
        </p: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B02BD6FD-33F7-6B7A-EB6A-E7AC7DB7BD1F}"/>
                </a:ext>
              </a:extLst>
            </p:cNvPr>
            <p:cNvCxnSpPr/>
            <p:nvPr/>
          </p:nvCxnSpPr>
          <p:spPr>
            <a:xfrm flipH="1">
              <a:off x="8643486" y="1568918"/>
              <a:ext cx="567891" cy="2598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EDEA805-20A4-BB66-79EA-38BBB556EC8A}"/>
              </a:ext>
            </a:extLst>
          </p:cNvPr>
          <p:cNvGrpSpPr/>
          <p:nvPr/>
        </p:nvGrpSpPr>
        <p:grpSpPr>
          <a:xfrm>
            <a:off x="7293735" y="1041940"/>
            <a:ext cx="1749455" cy="598724"/>
            <a:chOff x="8643486" y="1230076"/>
            <a:chExt cx="1749455" cy="598724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EA490EA-A985-36E2-E695-4EA24CFF0B33}"/>
                </a:ext>
              </a:extLst>
            </p:cNvPr>
            <p:cNvSpPr txBox="1"/>
            <p:nvPr/>
          </p:nvSpPr>
          <p:spPr>
            <a:xfrm>
              <a:off x="8658171" y="1230076"/>
              <a:ext cx="17347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2 cosses 6.3 mm (pour EV.)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7E45ABA5-5905-4BBE-D5D2-6E0811AEF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43486" y="1445807"/>
              <a:ext cx="246514" cy="3829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A274CEE-447B-E86A-53B2-0E4E5F1ECD0B}"/>
              </a:ext>
            </a:extLst>
          </p:cNvPr>
          <p:cNvGrpSpPr/>
          <p:nvPr/>
        </p:nvGrpSpPr>
        <p:grpSpPr>
          <a:xfrm>
            <a:off x="7340600" y="2933700"/>
            <a:ext cx="2798696" cy="359693"/>
            <a:chOff x="6855201" y="1218838"/>
            <a:chExt cx="2798696" cy="359693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CC8C219-2402-8B98-2BBE-D5BB47F6D9F5}"/>
                </a:ext>
              </a:extLst>
            </p:cNvPr>
            <p:cNvSpPr txBox="1"/>
            <p:nvPr/>
          </p:nvSpPr>
          <p:spPr>
            <a:xfrm>
              <a:off x="7608144" y="1332310"/>
              <a:ext cx="20457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2 Vis M4 + 4 écrous + 2 rondelles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AAED43E5-F185-5825-4630-924F70AC1F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5201" y="1218838"/>
              <a:ext cx="752943" cy="2365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22FDF3B-C45B-45CA-92A0-B2FEDD40935F}"/>
              </a:ext>
            </a:extLst>
          </p:cNvPr>
          <p:cNvGrpSpPr/>
          <p:nvPr/>
        </p:nvGrpSpPr>
        <p:grpSpPr>
          <a:xfrm>
            <a:off x="8551408" y="4370104"/>
            <a:ext cx="2199173" cy="359693"/>
            <a:chOff x="6855201" y="1218838"/>
            <a:chExt cx="2199173" cy="359693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31005EA-CA07-D510-AF33-B9D0C52887D6}"/>
                </a:ext>
              </a:extLst>
            </p:cNvPr>
            <p:cNvSpPr txBox="1"/>
            <p:nvPr/>
          </p:nvSpPr>
          <p:spPr>
            <a:xfrm>
              <a:off x="7608144" y="1332310"/>
              <a:ext cx="1446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2 tuyaux diam. 10mm 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FB1F316-60D2-3EFC-D9C9-FDCA4CF79C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5201" y="1218838"/>
              <a:ext cx="752943" cy="2365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C98DFCD-1568-3799-F6D0-F881441AC52D}"/>
              </a:ext>
            </a:extLst>
          </p:cNvPr>
          <p:cNvGrpSpPr/>
          <p:nvPr/>
        </p:nvGrpSpPr>
        <p:grpSpPr>
          <a:xfrm>
            <a:off x="7600950" y="3485576"/>
            <a:ext cx="3082189" cy="284617"/>
            <a:chOff x="6549959" y="1095727"/>
            <a:chExt cx="3082189" cy="284617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F7F16C7D-F616-2F4B-BFF4-251036A593F9}"/>
                </a:ext>
              </a:extLst>
            </p:cNvPr>
            <p:cNvSpPr txBox="1"/>
            <p:nvPr/>
          </p:nvSpPr>
          <p:spPr>
            <a:xfrm>
              <a:off x="8006382" y="1095727"/>
              <a:ext cx="16257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Coude 10mm vers 12mm</a:t>
              </a:r>
            </a:p>
          </p:txBody>
        </p: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0CC74991-7ADC-C722-209D-45772CFF5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9959" y="1218838"/>
              <a:ext cx="1515469" cy="1615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61DD8F0-4FFF-E49F-B2BD-0A345EB4CD03}"/>
              </a:ext>
            </a:extLst>
          </p:cNvPr>
          <p:cNvGrpSpPr/>
          <p:nvPr/>
        </p:nvGrpSpPr>
        <p:grpSpPr>
          <a:xfrm>
            <a:off x="7714598" y="4451446"/>
            <a:ext cx="1254830" cy="532116"/>
            <a:chOff x="6549959" y="1380344"/>
            <a:chExt cx="1254830" cy="532116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782A98B-6F89-29DD-0FB4-84D73D906C35}"/>
                </a:ext>
              </a:extLst>
            </p:cNvPr>
            <p:cNvSpPr txBox="1"/>
            <p:nvPr/>
          </p:nvSpPr>
          <p:spPr>
            <a:xfrm>
              <a:off x="6653512" y="1666239"/>
              <a:ext cx="1151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Collier 10-16mm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EFD72FAD-8A3C-5AEA-6132-CB508883BB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9959" y="1380344"/>
              <a:ext cx="286402" cy="2783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B83A399-2A86-5909-F949-DD42FA2FFADA}"/>
              </a:ext>
            </a:extLst>
          </p:cNvPr>
          <p:cNvGrpSpPr/>
          <p:nvPr/>
        </p:nvGrpSpPr>
        <p:grpSpPr>
          <a:xfrm>
            <a:off x="7987310" y="5696945"/>
            <a:ext cx="2051162" cy="273262"/>
            <a:chOff x="6855201" y="1218838"/>
            <a:chExt cx="2051162" cy="273262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997886C-A584-A6C9-774D-AC8C0AF6C123}"/>
                </a:ext>
              </a:extLst>
            </p:cNvPr>
            <p:cNvSpPr txBox="1"/>
            <p:nvPr/>
          </p:nvSpPr>
          <p:spPr>
            <a:xfrm>
              <a:off x="7317466" y="1245879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Electrovanne 12V 10mm</a:t>
              </a:r>
            </a:p>
          </p:txBody>
        </p: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69C57B8E-66F5-E89B-4B0D-F7A87E2648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5201" y="1218838"/>
              <a:ext cx="458190" cy="1399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DDB1EF8-766C-7BBC-EEFA-E716F3F526C6}"/>
              </a:ext>
            </a:extLst>
          </p:cNvPr>
          <p:cNvGrpSpPr/>
          <p:nvPr/>
        </p:nvGrpSpPr>
        <p:grpSpPr>
          <a:xfrm>
            <a:off x="5368705" y="5836936"/>
            <a:ext cx="1542081" cy="475567"/>
            <a:chOff x="6942692" y="1016533"/>
            <a:chExt cx="1542081" cy="475567"/>
          </a:xfrm>
        </p:grpSpPr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5EC23CA0-6E6F-71C5-6EE6-AEB1DD25107A}"/>
                </a:ext>
              </a:extLst>
            </p:cNvPr>
            <p:cNvSpPr txBox="1"/>
            <p:nvPr/>
          </p:nvSpPr>
          <p:spPr>
            <a:xfrm>
              <a:off x="7317466" y="1245879"/>
              <a:ext cx="11673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Soucoupe 17mm</a:t>
              </a:r>
            </a:p>
          </p:txBody>
        </p: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C286B0D8-1C63-9985-7B0B-F8EEACE0EF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2692" y="1016533"/>
              <a:ext cx="370699" cy="3422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BC98102-FE9D-BA7A-FB2D-270AE5750681}"/>
              </a:ext>
            </a:extLst>
          </p:cNvPr>
          <p:cNvGrpSpPr/>
          <p:nvPr/>
        </p:nvGrpSpPr>
        <p:grpSpPr>
          <a:xfrm>
            <a:off x="5922869" y="4681505"/>
            <a:ext cx="992579" cy="758002"/>
            <a:chOff x="6117474" y="1380344"/>
            <a:chExt cx="992579" cy="758002"/>
          </a:xfrm>
        </p:grpSpPr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CF15FF2B-352F-17F5-CF80-71F5A9FCE14F}"/>
                </a:ext>
              </a:extLst>
            </p:cNvPr>
            <p:cNvSpPr txBox="1"/>
            <p:nvPr/>
          </p:nvSpPr>
          <p:spPr>
            <a:xfrm>
              <a:off x="6117474" y="1738236"/>
              <a:ext cx="9925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Collier à main</a:t>
              </a:r>
            </a:p>
            <a:p>
              <a:r>
                <a:rPr lang="fr-FR" sz="1000" b="1" dirty="0"/>
                <a:t>10-16 mm</a:t>
              </a: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3093351E-60C9-2C47-0F01-9EA18717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9959" y="1380344"/>
              <a:ext cx="0" cy="35550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89A10BF-F798-AD84-EC13-C4FBEFCEBB26}"/>
              </a:ext>
            </a:extLst>
          </p:cNvPr>
          <p:cNvGrpSpPr/>
          <p:nvPr/>
        </p:nvGrpSpPr>
        <p:grpSpPr>
          <a:xfrm>
            <a:off x="7152238" y="481832"/>
            <a:ext cx="1775193" cy="337435"/>
            <a:chOff x="8617748" y="1516015"/>
            <a:chExt cx="1775193" cy="337435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EDA118D-1BE9-B11D-EFF3-E07CE2A613D5}"/>
                </a:ext>
              </a:extLst>
            </p:cNvPr>
            <p:cNvSpPr txBox="1"/>
            <p:nvPr/>
          </p:nvSpPr>
          <p:spPr>
            <a:xfrm>
              <a:off x="9039685" y="1516015"/>
              <a:ext cx="13532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2 Fils (électrovanne)</a:t>
              </a:r>
            </a:p>
          </p:txBody>
        </p:sp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15B41E26-C0BA-3DE6-3B2B-7E903B24DB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7748" y="1637719"/>
              <a:ext cx="448712" cy="2157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2D71662D-2D17-E50F-F1D1-92DB6F680B9C}"/>
              </a:ext>
            </a:extLst>
          </p:cNvPr>
          <p:cNvGrpSpPr/>
          <p:nvPr/>
        </p:nvGrpSpPr>
        <p:grpSpPr>
          <a:xfrm>
            <a:off x="738141" y="2401992"/>
            <a:ext cx="2208461" cy="559246"/>
            <a:chOff x="6640225" y="191830"/>
            <a:chExt cx="2208461" cy="559246"/>
          </a:xfrm>
        </p:grpSpPr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4034343F-1E6A-E68B-7FE6-3F166007FBCC}"/>
                </a:ext>
              </a:extLst>
            </p:cNvPr>
            <p:cNvSpPr txBox="1"/>
            <p:nvPr/>
          </p:nvSpPr>
          <p:spPr>
            <a:xfrm>
              <a:off x="6640225" y="191830"/>
              <a:ext cx="17043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Capteur de niveau 200mm</a:t>
              </a:r>
            </a:p>
          </p:txBody>
        </p:sp>
        <p:cxnSp>
          <p:nvCxnSpPr>
            <p:cNvPr id="56" name="Connecteur droit avec flèche 55">
              <a:extLst>
                <a:ext uri="{FF2B5EF4-FFF2-40B4-BE49-F238E27FC236}">
                  <a16:creationId xmlns:a16="http://schemas.microsoft.com/office/drawing/2014/main" id="{E03FF4B4-2166-F6BE-6545-2EAC0866FDD4}"/>
                </a:ext>
              </a:extLst>
            </p:cNvPr>
            <p:cNvCxnSpPr>
              <a:cxnSpLocks/>
            </p:cNvCxnSpPr>
            <p:nvPr/>
          </p:nvCxnSpPr>
          <p:spPr>
            <a:xfrm>
              <a:off x="8344538" y="438051"/>
              <a:ext cx="504148" cy="3130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36A7A1C-A74F-8046-3C76-95A22A221C17}"/>
              </a:ext>
            </a:extLst>
          </p:cNvPr>
          <p:cNvGrpSpPr/>
          <p:nvPr/>
        </p:nvGrpSpPr>
        <p:grpSpPr>
          <a:xfrm>
            <a:off x="3523810" y="2145610"/>
            <a:ext cx="2215594" cy="387731"/>
            <a:chOff x="9563303" y="1312536"/>
            <a:chExt cx="2215594" cy="387731"/>
          </a:xfrm>
        </p:grpSpPr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766FD7E7-8212-85A9-AB9D-83C56123C841}"/>
                </a:ext>
              </a:extLst>
            </p:cNvPr>
            <p:cNvSpPr txBox="1"/>
            <p:nvPr/>
          </p:nvSpPr>
          <p:spPr>
            <a:xfrm>
              <a:off x="9563303" y="1454046"/>
              <a:ext cx="14895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Boîte de </a:t>
              </a:r>
              <a:r>
                <a:rPr lang="fr-FR" sz="1000" b="1" dirty="0" err="1"/>
                <a:t>dériv</a:t>
              </a:r>
              <a:r>
                <a:rPr lang="fr-FR" sz="1000" b="1" dirty="0"/>
                <a:t>. pour EV</a:t>
              </a:r>
            </a:p>
          </p:txBody>
        </p: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896A34D-B4F5-5212-6DF0-1FDC03B4B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7065" y="1312536"/>
              <a:ext cx="731832" cy="2563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287458EE-2F77-608C-6CC9-E16908696453}"/>
              </a:ext>
            </a:extLst>
          </p:cNvPr>
          <p:cNvGrpSpPr/>
          <p:nvPr/>
        </p:nvGrpSpPr>
        <p:grpSpPr>
          <a:xfrm>
            <a:off x="920643" y="235611"/>
            <a:ext cx="2852865" cy="246221"/>
            <a:chOff x="10076267" y="1157138"/>
            <a:chExt cx="2852865" cy="246221"/>
          </a:xfrm>
        </p:grpSpPr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BF271D73-E043-F830-FBDF-12B13DBBA432}"/>
                </a:ext>
              </a:extLst>
            </p:cNvPr>
            <p:cNvSpPr txBox="1"/>
            <p:nvPr/>
          </p:nvSpPr>
          <p:spPr>
            <a:xfrm>
              <a:off x="10076267" y="1157138"/>
              <a:ext cx="18854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Fils avec connecteur Femelle</a:t>
              </a:r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94F49216-B7D3-CC56-0366-90C2C4B80320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>
              <a:off x="11961720" y="1280249"/>
              <a:ext cx="967412" cy="825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EBB24B54-D05F-F06F-B34B-530ADE35F239}"/>
              </a:ext>
            </a:extLst>
          </p:cNvPr>
          <p:cNvGrpSpPr/>
          <p:nvPr/>
        </p:nvGrpSpPr>
        <p:grpSpPr>
          <a:xfrm>
            <a:off x="709675" y="786128"/>
            <a:ext cx="2852865" cy="246221"/>
            <a:chOff x="10076267" y="1157138"/>
            <a:chExt cx="2852865" cy="246221"/>
          </a:xfrm>
        </p:grpSpPr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C1E7627B-ADE1-2340-116A-1D2BD6AC4E9D}"/>
                </a:ext>
              </a:extLst>
            </p:cNvPr>
            <p:cNvSpPr txBox="1"/>
            <p:nvPr/>
          </p:nvSpPr>
          <p:spPr>
            <a:xfrm>
              <a:off x="10076267" y="1157138"/>
              <a:ext cx="16995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Fils avec connecteur Mâle</a:t>
              </a:r>
            </a:p>
          </p:txBody>
        </p:sp>
        <p:cxnSp>
          <p:nvCxnSpPr>
            <p:cNvPr id="75" name="Connecteur droit avec flèche 74">
              <a:extLst>
                <a:ext uri="{FF2B5EF4-FFF2-40B4-BE49-F238E27FC236}">
                  <a16:creationId xmlns:a16="http://schemas.microsoft.com/office/drawing/2014/main" id="{5D75DAB7-6CEA-F1DE-07E8-A9BC5DF97618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11775771" y="1280249"/>
              <a:ext cx="1153361" cy="825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57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9B09C01-3B72-19A5-03D5-7869D514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57132"/>
            <a:ext cx="2879083" cy="31437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7879ECD-C889-8999-3E51-532860FA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2001229"/>
            <a:ext cx="2880360" cy="28565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68D3DA-B3FA-BB78-295F-0DB871C8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2014234"/>
            <a:ext cx="2880360" cy="28295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6EFB674-017A-8F6E-A017-ACB04905A109}"/>
              </a:ext>
            </a:extLst>
          </p:cNvPr>
          <p:cNvSpPr txBox="1"/>
          <p:nvPr/>
        </p:nvSpPr>
        <p:spPr>
          <a:xfrm>
            <a:off x="5111991" y="5305326"/>
            <a:ext cx="1952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Trou pour tuyau EV: 16 mm</a:t>
            </a:r>
          </a:p>
          <a:p>
            <a:r>
              <a:rPr lang="fr-FR" sz="1200" dirty="0"/>
              <a:t>Trou pour jauge: 10 mm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FE4670-50DF-A227-90E7-22FBCD2021B4}"/>
              </a:ext>
            </a:extLst>
          </p:cNvPr>
          <p:cNvSpPr txBox="1"/>
          <p:nvPr/>
        </p:nvSpPr>
        <p:spPr>
          <a:xfrm>
            <a:off x="965200" y="832919"/>
            <a:ext cx="2935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Déterminer le centre (avec un compas)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Tracer un rayon (les 2 trous y seront)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Percer 16mm à 2,6cm du bord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Percer 10mm à 6cm du bord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2FE034-F0AB-396A-9817-471C37AE6201}"/>
              </a:ext>
            </a:extLst>
          </p:cNvPr>
          <p:cNvSpPr txBox="1"/>
          <p:nvPr/>
        </p:nvSpPr>
        <p:spPr>
          <a:xfrm>
            <a:off x="4655820" y="907356"/>
            <a:ext cx="288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NB: Le trou du haut est mieux en 16mm</a:t>
            </a:r>
          </a:p>
          <a:p>
            <a:r>
              <a:rPr lang="fr-FR" sz="1200" dirty="0"/>
              <a:t>Il faut le marquer avec la boîte plutôt qu'en suivant les côtes. </a:t>
            </a:r>
          </a:p>
        </p:txBody>
      </p:sp>
    </p:spTree>
    <p:extLst>
      <p:ext uri="{BB962C8B-B14F-4D97-AF65-F5344CB8AC3E}">
        <p14:creationId xmlns:p14="http://schemas.microsoft.com/office/powerpoint/2010/main" val="383106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9EE396-EEC7-6C72-C04A-C2B80998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08832" y="940926"/>
            <a:ext cx="5247104" cy="5300106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2B66EC2-8C77-5EFD-E41C-479771A95BA0}"/>
              </a:ext>
            </a:extLst>
          </p:cNvPr>
          <p:cNvSpPr txBox="1"/>
          <p:nvPr/>
        </p:nvSpPr>
        <p:spPr>
          <a:xfrm>
            <a:off x="68308" y="2266015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 trous 4mm en bas</a:t>
            </a:r>
          </a:p>
          <a:p>
            <a:r>
              <a:rPr lang="fr-FR" dirty="0"/>
              <a:t>pour fixer la boîte électronique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705F289-874C-E066-73B9-E4FE726B9CD5}"/>
              </a:ext>
            </a:extLst>
          </p:cNvPr>
          <p:cNvCxnSpPr/>
          <p:nvPr/>
        </p:nvCxnSpPr>
        <p:spPr>
          <a:xfrm>
            <a:off x="1520890" y="3004457"/>
            <a:ext cx="2584579" cy="1819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0F1B9F7-90E7-2ABE-DE12-8849BA625541}"/>
              </a:ext>
            </a:extLst>
          </p:cNvPr>
          <p:cNvCxnSpPr>
            <a:cxnSpLocks/>
          </p:cNvCxnSpPr>
          <p:nvPr/>
        </p:nvCxnSpPr>
        <p:spPr>
          <a:xfrm>
            <a:off x="2109457" y="2912346"/>
            <a:ext cx="5278342" cy="1822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B33E15A-C9AD-263A-24C6-F339210BA999}"/>
              </a:ext>
            </a:extLst>
          </p:cNvPr>
          <p:cNvCxnSpPr/>
          <p:nvPr/>
        </p:nvCxnSpPr>
        <p:spPr>
          <a:xfrm>
            <a:off x="5920966" y="5504507"/>
            <a:ext cx="0" cy="398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9D3313C-A401-5615-4096-E801BA13755B}"/>
              </a:ext>
            </a:extLst>
          </p:cNvPr>
          <p:cNvCxnSpPr>
            <a:cxnSpLocks/>
          </p:cNvCxnSpPr>
          <p:nvPr/>
        </p:nvCxnSpPr>
        <p:spPr>
          <a:xfrm>
            <a:off x="5722544" y="5720281"/>
            <a:ext cx="3968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95AD2C4-DE99-BFDB-0572-0301A7E119B0}"/>
              </a:ext>
            </a:extLst>
          </p:cNvPr>
          <p:cNvCxnSpPr>
            <a:cxnSpLocks/>
          </p:cNvCxnSpPr>
          <p:nvPr/>
        </p:nvCxnSpPr>
        <p:spPr>
          <a:xfrm flipV="1">
            <a:off x="5920966" y="4897925"/>
            <a:ext cx="1765426" cy="8223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259BFC3-F60A-5F83-0F70-273F8A748FE7}"/>
              </a:ext>
            </a:extLst>
          </p:cNvPr>
          <p:cNvCxnSpPr>
            <a:cxnSpLocks/>
          </p:cNvCxnSpPr>
          <p:nvPr/>
        </p:nvCxnSpPr>
        <p:spPr>
          <a:xfrm flipH="1" flipV="1">
            <a:off x="4336610" y="5005812"/>
            <a:ext cx="1593656" cy="7144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3DA69FA2-A581-7EA7-51A2-D740B48B9A34}"/>
              </a:ext>
            </a:extLst>
          </p:cNvPr>
          <p:cNvSpPr txBox="1"/>
          <p:nvPr/>
        </p:nvSpPr>
        <p:spPr>
          <a:xfrm>
            <a:off x="6755345" y="528558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</a:rPr>
              <a:t>5.5 cm</a:t>
            </a:r>
          </a:p>
        </p:txBody>
      </p:sp>
    </p:spTree>
    <p:extLst>
      <p:ext uri="{BB962C8B-B14F-4D97-AF65-F5344CB8AC3E}">
        <p14:creationId xmlns:p14="http://schemas.microsoft.com/office/powerpoint/2010/main" val="288797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404DFF-7C91-A284-E02C-82D4BE02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53" y="1099812"/>
            <a:ext cx="3448531" cy="4658375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D9C300F-640F-0083-DCA1-9A86AB7A7F09}"/>
              </a:ext>
            </a:extLst>
          </p:cNvPr>
          <p:cNvCxnSpPr>
            <a:cxnSpLocks/>
          </p:cNvCxnSpPr>
          <p:nvPr/>
        </p:nvCxnSpPr>
        <p:spPr>
          <a:xfrm flipH="1">
            <a:off x="2598345" y="1466661"/>
            <a:ext cx="2417275" cy="13580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AEB09E3-AE1A-120E-3907-33971090CBE4}"/>
              </a:ext>
            </a:extLst>
          </p:cNvPr>
          <p:cNvSpPr txBox="1"/>
          <p:nvPr/>
        </p:nvSpPr>
        <p:spPr>
          <a:xfrm>
            <a:off x="5015620" y="1281995"/>
            <a:ext cx="487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Perçage 16 mm (tuyau de remplissage vers </a:t>
            </a:r>
            <a:r>
              <a:rPr lang="fr-FR" dirty="0" err="1"/>
              <a:t>oya</a:t>
            </a:r>
            <a:r>
              <a:rPr lang="fr-FR" dirty="0"/>
              <a:t>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B26CCF-E876-0F8A-F4FE-5BB05F809D7A}"/>
              </a:ext>
            </a:extLst>
          </p:cNvPr>
          <p:cNvCxnSpPr>
            <a:cxnSpLocks/>
          </p:cNvCxnSpPr>
          <p:nvPr/>
        </p:nvCxnSpPr>
        <p:spPr>
          <a:xfrm flipH="1">
            <a:off x="2832227" y="2768095"/>
            <a:ext cx="2417275" cy="135802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7A52952-A4D3-555B-5411-D1AA70664CEB}"/>
              </a:ext>
            </a:extLst>
          </p:cNvPr>
          <p:cNvSpPr txBox="1"/>
          <p:nvPr/>
        </p:nvSpPr>
        <p:spPr>
          <a:xfrm>
            <a:off x="5249502" y="2455349"/>
            <a:ext cx="480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Perçage 10 mm (Filetage du capteur de niveau)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A640D64-FF05-F90D-5E3D-A23837EBF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1" y="3628703"/>
            <a:ext cx="2409570" cy="246997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03B462-D999-53A3-63AD-069C8F964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311" y="3628703"/>
            <a:ext cx="2738453" cy="24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9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907C9E-1CF9-66CE-3F4B-6C5CB854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1934" y="136380"/>
            <a:ext cx="5023159" cy="50459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3B6F21F-E13E-6514-6266-F60F065E2CDE}"/>
              </a:ext>
            </a:extLst>
          </p:cNvPr>
          <p:cNvSpPr txBox="1"/>
          <p:nvPr/>
        </p:nvSpPr>
        <p:spPr>
          <a:xfrm>
            <a:off x="160545" y="5316871"/>
            <a:ext cx="409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Diamètre total 6,5 cm (et non 6,5 mm)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4A49E4-F392-2AFE-2E29-ACB1C5E15C11}"/>
              </a:ext>
            </a:extLst>
          </p:cNvPr>
          <p:cNvSpPr txBox="1"/>
          <p:nvPr/>
        </p:nvSpPr>
        <p:spPr>
          <a:xfrm>
            <a:off x="160545" y="5920806"/>
            <a:ext cx="611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Usiner (à la </a:t>
            </a:r>
            <a:r>
              <a:rPr lang="fr-FR" dirty="0" err="1"/>
              <a:t>Dremel</a:t>
            </a:r>
            <a:r>
              <a:rPr lang="fr-FR" dirty="0"/>
              <a:t>) une fente pour les deux cosses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Percer avec un forêt de 16mm un trou pour l'arrivée d'eau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15F4DE-4B59-289A-C65A-38D16BC91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75" y="791337"/>
            <a:ext cx="2381995" cy="24733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B970471-1DDE-9537-0346-7836F4B3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75" y="3552268"/>
            <a:ext cx="2381995" cy="23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7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9485C2-933F-9BCE-7A26-87B89125B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2" r="1" b="20835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231860-6376-223F-1B0B-3AAF0C538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7953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5F1AC9F-61AA-E768-6469-79922E18AEAF}"/>
              </a:ext>
            </a:extLst>
          </p:cNvPr>
          <p:cNvSpPr txBox="1"/>
          <p:nvPr/>
        </p:nvSpPr>
        <p:spPr>
          <a:xfrm>
            <a:off x="289711" y="190122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Cable Réseau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774B097-21FD-70E1-206E-AE68FB5F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21" y="1507322"/>
            <a:ext cx="3678216" cy="11881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F47ADDC-2780-8D7A-A764-D5B4E116485C}"/>
              </a:ext>
            </a:extLst>
          </p:cNvPr>
          <p:cNvSpPr txBox="1"/>
          <p:nvPr/>
        </p:nvSpPr>
        <p:spPr>
          <a:xfrm>
            <a:off x="620850" y="1495165"/>
            <a:ext cx="1797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– Rouge : +12V</a:t>
            </a:r>
          </a:p>
          <a:p>
            <a:r>
              <a:rPr lang="fr-FR" dirty="0"/>
              <a:t>2 – Noir : Masse </a:t>
            </a:r>
          </a:p>
          <a:p>
            <a:r>
              <a:rPr lang="fr-FR" dirty="0"/>
              <a:t>3 – Bleu : Bus A</a:t>
            </a:r>
          </a:p>
          <a:p>
            <a:r>
              <a:rPr lang="fr-FR" dirty="0"/>
              <a:t>4 – Vert : Bus 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36F4BE-882B-989B-7D9B-58A6F361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16" y="1416422"/>
            <a:ext cx="1381318" cy="140037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D5500D8-B56C-5866-4052-AB5CC12FB341}"/>
              </a:ext>
            </a:extLst>
          </p:cNvPr>
          <p:cNvSpPr txBox="1"/>
          <p:nvPr/>
        </p:nvSpPr>
        <p:spPr>
          <a:xfrm>
            <a:off x="7969202" y="1483008"/>
            <a:ext cx="3601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Certains embouts Ali express</a:t>
            </a:r>
          </a:p>
          <a:p>
            <a:r>
              <a:rPr lang="fr-FR" dirty="0"/>
              <a:t>ne respectent pas le code couleur.</a:t>
            </a:r>
          </a:p>
          <a:p>
            <a:endParaRPr lang="fr-FR" dirty="0"/>
          </a:p>
          <a:p>
            <a:r>
              <a:rPr lang="fr-FR" dirty="0"/>
              <a:t>Se baser sur le modèle ci-contre.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C33FCDA-CB55-1533-BF39-C527D9FABD36}"/>
              </a:ext>
            </a:extLst>
          </p:cNvPr>
          <p:cNvSpPr/>
          <p:nvPr/>
        </p:nvSpPr>
        <p:spPr>
          <a:xfrm>
            <a:off x="5495453" y="1855959"/>
            <a:ext cx="497941" cy="4255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AF33CCC-EA21-4D1B-95AE-EA1AB31490A7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5920472" y="1162720"/>
            <a:ext cx="462644" cy="755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6D6C81E7-2246-19BF-56AF-3795421EB3C0}"/>
              </a:ext>
            </a:extLst>
          </p:cNvPr>
          <p:cNvSpPr txBox="1"/>
          <p:nvPr/>
        </p:nvSpPr>
        <p:spPr>
          <a:xfrm>
            <a:off x="5646129" y="871338"/>
            <a:ext cx="1673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Clip de verrouillage</a:t>
            </a:r>
          </a:p>
        </p:txBody>
      </p:sp>
    </p:spTree>
    <p:extLst>
      <p:ext uri="{BB962C8B-B14F-4D97-AF65-F5344CB8AC3E}">
        <p14:creationId xmlns:p14="http://schemas.microsoft.com/office/powerpoint/2010/main" val="33351699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262</Words>
  <Application>Microsoft Office PowerPoint</Application>
  <PresentationFormat>Grand écran</PresentationFormat>
  <Paragraphs>46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Thème Office</vt:lpstr>
      <vt:lpstr>Réalisation d'un Oya 2024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Bernard PINOCHET</dc:creator>
  <cp:lastModifiedBy>Bernard PINOCHET</cp:lastModifiedBy>
  <cp:revision>25</cp:revision>
  <cp:lastPrinted>2024-04-01T14:16:23Z</cp:lastPrinted>
  <dcterms:created xsi:type="dcterms:W3CDTF">2024-03-24T15:50:41Z</dcterms:created>
  <dcterms:modified xsi:type="dcterms:W3CDTF">2025-03-16T22:28:40Z</dcterms:modified>
</cp:coreProperties>
</file>